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8.png" ContentType="image/png"/>
  <Override PartName="/ppt/media/image1.png" ContentType="image/png"/>
  <Override PartName="/ppt/media/image9.png" ContentType="image/png"/>
  <Override PartName="/ppt/media/image2.png" ContentType="image/png"/>
  <Override PartName="/ppt/media/image7.png" ContentType="image/png"/>
  <Override PartName="/ppt/media/image3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0CBEC82-A337-4BD1-AF80-257111D7559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26.8.22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496BFC6-548E-4405-8CE1-8A7CF318492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571680" y="360"/>
            <a:ext cx="8572320" cy="6057720"/>
          </a:xfrm>
          <a:prstGeom prst="rect">
            <a:avLst/>
          </a:prstGeom>
          <a:ln w="0">
            <a:noFill/>
          </a:ln>
        </p:spPr>
      </p:pic>
      <p:sp>
        <p:nvSpPr>
          <p:cNvPr id="42" name=""/>
          <p:cNvSpPr txBox="1"/>
          <p:nvPr/>
        </p:nvSpPr>
        <p:spPr>
          <a:xfrm>
            <a:off x="180000" y="2521080"/>
            <a:ext cx="8820000" cy="390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7400" spc="-1" strike="noStrike">
                <a:solidFill>
                  <a:srgbClr val="065eab"/>
                </a:solidFill>
                <a:latin typeface="DejaVu Sans Light"/>
              </a:rPr>
              <a:t> </a:t>
            </a:r>
            <a:r>
              <a:rPr b="1" lang="ru-RU" sz="7400" spc="-1" strike="noStrike">
                <a:solidFill>
                  <a:srgbClr val="065eab"/>
                </a:solidFill>
                <a:latin typeface="DejaVu Sans Light"/>
              </a:rPr>
              <a:t>Профилактика </a:t>
            </a:r>
            <a:endParaRPr b="0" lang="ru-RU" sz="7400" spc="-1" strike="noStrike">
              <a:latin typeface="Arial"/>
            </a:endParaRPr>
          </a:p>
          <a:p>
            <a:pPr algn="ctr"/>
            <a:r>
              <a:rPr b="1" lang="ru-RU" sz="7400" spc="-1" strike="noStrike">
                <a:solidFill>
                  <a:srgbClr val="065eab"/>
                </a:solidFill>
                <a:latin typeface="DejaVu Sans Light"/>
              </a:rPr>
              <a:t>вирусных</a:t>
            </a:r>
            <a:endParaRPr b="0" lang="ru-RU" sz="7400" spc="-1" strike="noStrike">
              <a:latin typeface="Arial"/>
            </a:endParaRPr>
          </a:p>
          <a:p>
            <a:pPr algn="ctr"/>
            <a:r>
              <a:rPr b="1" lang="ru-RU" sz="7400" spc="-1" strike="noStrike">
                <a:solidFill>
                  <a:srgbClr val="065eab"/>
                </a:solidFill>
                <a:latin typeface="DejaVu Sans Light"/>
              </a:rPr>
              <a:t>инфекций</a:t>
            </a:r>
            <a:endParaRPr b="0" lang="ru-RU" sz="7400" spc="-1" strike="noStrike">
              <a:latin typeface="Arial"/>
            </a:endParaRPr>
          </a:p>
        </p:txBody>
      </p:sp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36000"/>
            <a:ext cx="9144000" cy="682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36360" y="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одержимое 2"/>
          <p:cNvSpPr txBox="1"/>
          <p:nvPr/>
        </p:nvSpPr>
        <p:spPr>
          <a:xfrm>
            <a:off x="5436000" y="3573000"/>
            <a:ext cx="345600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Monotype Corsiva"/>
              </a:rPr>
              <a:t>    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60" y="13680"/>
            <a:ext cx="9143640" cy="682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1800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одержимое 2"/>
          <p:cNvSpPr txBox="1"/>
          <p:nvPr/>
        </p:nvSpPr>
        <p:spPr>
          <a:xfrm>
            <a:off x="5580360" y="3573000"/>
            <a:ext cx="356364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Monotype Corsiva"/>
              </a:rPr>
              <a:t>    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17640" y="864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1"/>
          <p:cNvSpPr txBox="1"/>
          <p:nvPr/>
        </p:nvSpPr>
        <p:spPr>
          <a:xfrm>
            <a:off x="3276000" y="1196640"/>
            <a:ext cx="4104000" cy="259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br/>
            <a:br/>
            <a:r>
              <a:rPr b="0" lang="ru-RU" sz="1300" spc="-1" strike="noStrike">
                <a:solidFill>
                  <a:srgbClr val="000000"/>
                </a:solidFill>
                <a:latin typeface="Monotype Corsiva"/>
              </a:rPr>
              <a:t> </a:t>
            </a:r>
            <a:br/>
            <a:endParaRPr b="0" lang="ru-RU" sz="1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Содержимое 2"/>
          <p:cNvSpPr txBox="1"/>
          <p:nvPr/>
        </p:nvSpPr>
        <p:spPr>
          <a:xfrm>
            <a:off x="4284000" y="3501000"/>
            <a:ext cx="3456000" cy="1151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4000">
        <p14:honeycomb/>
      </p:transition>
    </mc:Choice>
    <mc:Fallback>
      <p:transition spd="slow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13586</TotalTime>
  <Application>LibreOffice/7.1.3.2$Linux_X86_64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2019-12-09T09:13:02Z</dcterms:created>
  <dc:creator>Org_202</dc:creator>
  <dc:description/>
  <dc:language>ru-RU</dc:language>
  <cp:lastModifiedBy/>
  <dcterms:modified xsi:type="dcterms:W3CDTF">2022-08-24T17:46:58Z</dcterms:modified>
  <cp:revision>1351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58</vt:r8>
  </property>
</Properties>
</file>